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6" r:id="rId2"/>
    <p:sldId id="257" r:id="rId3"/>
    <p:sldId id="261" r:id="rId4"/>
    <p:sldId id="258" r:id="rId5"/>
    <p:sldId id="269" r:id="rId6"/>
    <p:sldId id="272" r:id="rId7"/>
    <p:sldId id="262" r:id="rId8"/>
    <p:sldId id="263" r:id="rId9"/>
    <p:sldId id="264" r:id="rId10"/>
    <p:sldId id="268" r:id="rId11"/>
    <p:sldId id="270" r:id="rId12"/>
    <p:sldId id="267" r:id="rId13"/>
    <p:sldId id="265" r:id="rId14"/>
    <p:sldId id="266" r:id="rId15"/>
    <p:sldId id="271" r:id="rId16"/>
    <p:sldId id="274" r:id="rId17"/>
    <p:sldId id="273" r:id="rId18"/>
    <p:sldId id="276" r:id="rId19"/>
    <p:sldId id="259" r:id="rId20"/>
    <p:sldId id="277" r:id="rId21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ction" id="{9E4ACD5D-6017-46A8-BCA4-0F3DE0B938E0}">
          <p14:sldIdLst>
            <p14:sldId id="256"/>
            <p14:sldId id="257"/>
            <p14:sldId id="261"/>
            <p14:sldId id="258"/>
            <p14:sldId id="269"/>
            <p14:sldId id="272"/>
            <p14:sldId id="262"/>
            <p14:sldId id="263"/>
            <p14:sldId id="264"/>
            <p14:sldId id="268"/>
            <p14:sldId id="270"/>
            <p14:sldId id="267"/>
            <p14:sldId id="265"/>
            <p14:sldId id="266"/>
            <p14:sldId id="271"/>
            <p14:sldId id="274"/>
            <p14:sldId id="273"/>
            <p14:sldId id="276"/>
            <p14:sldId id="259"/>
            <p14:sldId id="27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AFAFA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84130" autoAdjust="0"/>
  </p:normalViewPr>
  <p:slideViewPr>
    <p:cSldViewPr snapToGrid="0" showGuides="1">
      <p:cViewPr varScale="1">
        <p:scale>
          <a:sx n="87" d="100"/>
          <a:sy n="87" d="100"/>
        </p:scale>
        <p:origin x="103" y="12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3434" y="82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72A5052A-53BC-43B5-A176-36FCD478E83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13A1072D-89DB-4F36-9E7E-2321F69ADA3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79F3F0-5EB0-4A6B-9DF9-635B7C2D20CB}" type="datetimeFigureOut">
              <a:rPr lang="de-DE" smtClean="0"/>
              <a:t>22.11.2018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0CCA7EE6-3C47-49CE-85EF-83DA0867844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A086F9B6-7AAB-4EB5-8DC2-97C6B96684C7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64626DD-269D-47F8-BB32-F22CCB54FD2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714165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2.jpeg>
</file>

<file path=ppt/media/image3.jpeg>
</file>

<file path=ppt/media/image4.png>
</file>

<file path=ppt/media/image5.pn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35509A-A1CD-485C-B46F-B81AC02F14AB}" type="datetimeFigureOut">
              <a:rPr lang="de-DE" smtClean="0"/>
              <a:t>22.11.2018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CCEE8B-F36B-4052-A9C5-74D955C484F0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947375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CEE8B-F36B-4052-A9C5-74D955C484F0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52118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CCCEE8B-F36B-4052-A9C5-74D955C484F0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708122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1C0C1B58-2E0F-4C19-8A0B-FFB38CB084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3000375"/>
            <a:ext cx="11522075" cy="1847850"/>
          </a:xfrm>
        </p:spPr>
        <p:txBody>
          <a:bodyPr>
            <a:noAutofit/>
          </a:bodyPr>
          <a:lstStyle>
            <a:lvl1pPr algn="ctr">
              <a:defRPr sz="3400">
                <a:solidFill>
                  <a:schemeClr val="bg1"/>
                </a:solidFill>
                <a:latin typeface="+mj-lt"/>
              </a:defRPr>
            </a:lvl1pPr>
            <a:lvl2pPr>
              <a:defRPr sz="3200">
                <a:solidFill>
                  <a:schemeClr val="bg1"/>
                </a:solidFill>
                <a:latin typeface="+mj-lt"/>
              </a:defRPr>
            </a:lvl2pPr>
            <a:lvl3pPr>
              <a:defRPr sz="3200">
                <a:solidFill>
                  <a:schemeClr val="bg1"/>
                </a:solidFill>
                <a:latin typeface="+mj-lt"/>
              </a:defRPr>
            </a:lvl3pPr>
            <a:lvl4pPr>
              <a:defRPr sz="3200">
                <a:solidFill>
                  <a:schemeClr val="bg1"/>
                </a:solidFill>
                <a:latin typeface="+mj-lt"/>
              </a:defRPr>
            </a:lvl4pPr>
            <a:lvl5pPr>
              <a:defRPr sz="32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76C377B-4AE6-4818-B584-2A29907D94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2069934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1C0C1B58-2E0F-4C19-8A0B-FFB38CB084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2" y="5819689"/>
            <a:ext cx="6479788" cy="704936"/>
          </a:xfrm>
        </p:spPr>
        <p:txBody>
          <a:bodyPr>
            <a:noAutofit/>
          </a:bodyPr>
          <a:lstStyle>
            <a:lvl1pPr algn="l">
              <a:defRPr sz="2000">
                <a:solidFill>
                  <a:schemeClr val="bg1"/>
                </a:solidFill>
                <a:latin typeface="+mj-lt"/>
              </a:defRPr>
            </a:lvl1pPr>
            <a:lvl2pPr>
              <a:defRPr sz="3200">
                <a:solidFill>
                  <a:schemeClr val="bg1"/>
                </a:solidFill>
                <a:latin typeface="+mj-lt"/>
              </a:defRPr>
            </a:lvl2pPr>
            <a:lvl3pPr>
              <a:defRPr sz="3200">
                <a:solidFill>
                  <a:schemeClr val="bg1"/>
                </a:solidFill>
                <a:latin typeface="+mj-lt"/>
              </a:defRPr>
            </a:lvl3pPr>
            <a:lvl4pPr>
              <a:defRPr sz="3200">
                <a:solidFill>
                  <a:schemeClr val="bg1"/>
                </a:solidFill>
                <a:latin typeface="+mj-lt"/>
              </a:defRPr>
            </a:lvl4pPr>
            <a:lvl5pPr>
              <a:defRPr sz="32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76C377B-4AE6-4818-B584-2A29907D94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79089FF9-1F55-4AD2-857F-3FDCA094716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814750" y="5819689"/>
            <a:ext cx="5042287" cy="704936"/>
          </a:xfrm>
        </p:spPr>
        <p:txBody>
          <a:bodyPr>
            <a:normAutofit/>
          </a:bodyPr>
          <a:lstStyle>
            <a:lvl1pPr algn="r">
              <a:defRPr sz="1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de-DE" dirty="0"/>
              <a:t>Link / Quelle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E7880092-59B8-4C2F-B983-C510E2402532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334961" y="884238"/>
            <a:ext cx="11522075" cy="4701016"/>
          </a:xfrm>
        </p:spPr>
        <p:txBody>
          <a:bodyPr/>
          <a:lstStyle/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2700113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 2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1C0C1B58-2E0F-4C19-8A0B-FFB38CB0840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3000375"/>
            <a:ext cx="11522075" cy="1847850"/>
          </a:xfrm>
        </p:spPr>
        <p:txBody>
          <a:bodyPr>
            <a:noAutofit/>
          </a:bodyPr>
          <a:lstStyle>
            <a:lvl1pPr algn="ctr">
              <a:defRPr sz="3400">
                <a:solidFill>
                  <a:schemeClr val="tx1"/>
                </a:solidFill>
                <a:latin typeface="+mj-lt"/>
              </a:defRPr>
            </a:lvl1pPr>
            <a:lvl2pPr>
              <a:defRPr sz="3200">
                <a:solidFill>
                  <a:schemeClr val="bg1"/>
                </a:solidFill>
                <a:latin typeface="+mj-lt"/>
              </a:defRPr>
            </a:lvl2pPr>
            <a:lvl3pPr>
              <a:defRPr sz="3200">
                <a:solidFill>
                  <a:schemeClr val="bg1"/>
                </a:solidFill>
                <a:latin typeface="+mj-lt"/>
              </a:defRPr>
            </a:lvl3pPr>
            <a:lvl4pPr>
              <a:defRPr sz="3200">
                <a:solidFill>
                  <a:schemeClr val="bg1"/>
                </a:solidFill>
                <a:latin typeface="+mj-lt"/>
              </a:defRPr>
            </a:lvl4pPr>
            <a:lvl5pPr>
              <a:defRPr sz="3200">
                <a:solidFill>
                  <a:schemeClr val="bg1"/>
                </a:solidFill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</p:txBody>
      </p:sp>
      <p:sp>
        <p:nvSpPr>
          <p:cNvPr id="13" name="Fußzeilenplatzhalter 12">
            <a:extLst>
              <a:ext uri="{FF2B5EF4-FFF2-40B4-BE49-F238E27FC236}">
                <a16:creationId xmlns:a16="http://schemas.microsoft.com/office/drawing/2014/main" id="{B76C377B-4AE6-4818-B584-2A29907D947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de-DE"/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52642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85BC4AEC-5EBC-4234-9316-ABF19B7D5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34963" y="3068637"/>
            <a:ext cx="11522075" cy="109378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de-DE" sz="2800" dirty="0" err="1">
                <a:solidFill>
                  <a:schemeClr val="bg1"/>
                </a:solidFill>
                <a:latin typeface="Neurial Grotesk Medium" panose="00000600000000000000" pitchFamily="50" charset="0"/>
              </a:rPr>
              <a:t>Rhizm</a:t>
            </a:r>
            <a:r>
              <a:rPr lang="de-DE" sz="2800" dirty="0">
                <a:solidFill>
                  <a:schemeClr val="bg1"/>
                </a:solidFill>
                <a:latin typeface="Neurial Grotesk Medium" panose="00000600000000000000" pitchFamily="50" charset="0"/>
              </a:rPr>
              <a:t> Master</a:t>
            </a:r>
          </a:p>
        </p:txBody>
      </p:sp>
      <p:sp>
        <p:nvSpPr>
          <p:cNvPr id="14" name="Fußzeilenplatzhalter 13">
            <a:extLst>
              <a:ext uri="{FF2B5EF4-FFF2-40B4-BE49-F238E27FC236}">
                <a16:creationId xmlns:a16="http://schemas.microsoft.com/office/drawing/2014/main" id="{05FB5292-92E5-4DCB-9667-1453AEDAE67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52424" y="340014"/>
            <a:ext cx="5743575" cy="34102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4686716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0" r:id="rId3"/>
  </p:sldLayoutIdLst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211" userDrawn="1">
          <p15:clr>
            <a:srgbClr val="F26B43"/>
          </p15:clr>
        </p15:guide>
        <p15:guide id="2" pos="7469" userDrawn="1">
          <p15:clr>
            <a:srgbClr val="F26B43"/>
          </p15:clr>
        </p15:guide>
        <p15:guide id="3" orient="horz" pos="210" userDrawn="1">
          <p15:clr>
            <a:srgbClr val="F26B43"/>
          </p15:clr>
        </p15:guide>
        <p15:guide id="4" orient="horz" pos="4110" userDrawn="1">
          <p15:clr>
            <a:srgbClr val="F26B43"/>
          </p15:clr>
        </p15:guide>
        <p15:guide id="5" pos="2026" userDrawn="1">
          <p15:clr>
            <a:srgbClr val="F26B43"/>
          </p15:clr>
        </p15:guide>
        <p15:guide id="6" orient="horz" pos="3974" userDrawn="1">
          <p15:clr>
            <a:srgbClr val="F26B43"/>
          </p15:clr>
        </p15:guide>
        <p15:guide id="7" orient="horz" pos="346" userDrawn="1">
          <p15:clr>
            <a:srgbClr val="F26B43"/>
          </p15:clr>
        </p15:guide>
        <p15:guide id="8" pos="5654" userDrawn="1">
          <p15:clr>
            <a:srgbClr val="F26B43"/>
          </p15:clr>
        </p15:guide>
        <p15:guide id="9" pos="3840" userDrawn="1">
          <p15:clr>
            <a:srgbClr val="F26B43"/>
          </p15:clr>
        </p15:guide>
        <p15:guide id="10" orient="horz" pos="1933" userDrawn="1">
          <p15:clr>
            <a:srgbClr val="F26B43"/>
          </p15:clr>
        </p15:guide>
        <p15:guide id="11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559C96A5-82DF-494D-B96F-2CA1E2A38058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C88B8A1-EE29-4156-940B-1D93A36BE8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532" y="1552831"/>
            <a:ext cx="5904933" cy="375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36305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4F99ED0E-38FF-464F-8FE7-8ACC7E6FC0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Wie kommuniziere ich jetzt mit meinen Freunden?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51E5635-B2EE-490C-81C8-C15001E1096A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954203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3B6DF5A4-B167-499A-A22D-93A5D4CB682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Holzdings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AA6DE21-EB2E-4B95-A5D5-86C24DCC180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643863F-FB8B-43D9-BF21-72FCA1B99774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8350FD38-BA5A-43F4-BE9A-63B1A152D3C4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85009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92D94FD2-0D90-4E9F-8FB7-8BB28CF2941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Wir haben eine Interaktion erfunden.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DF9987D-504D-4D5D-93FF-74CA6DDF9F5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842370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F385507B-378A-42F5-84BA-E0E6ED93FCC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2280905"/>
            <a:ext cx="11522075" cy="1847850"/>
          </a:xfrm>
        </p:spPr>
        <p:txBody>
          <a:bodyPr/>
          <a:lstStyle/>
          <a:p>
            <a:pPr algn="l"/>
            <a:r>
              <a:rPr lang="de-DE" dirty="0"/>
              <a:t>Nicht </a:t>
            </a:r>
            <a:r>
              <a:rPr lang="de-DE" dirty="0" err="1"/>
              <a:t>Multitouch</a:t>
            </a:r>
            <a:endParaRPr lang="de-DE" dirty="0"/>
          </a:p>
          <a:p>
            <a:pPr algn="l"/>
            <a:r>
              <a:rPr lang="de-DE" dirty="0"/>
              <a:t>Nicht Force Touch</a:t>
            </a:r>
          </a:p>
          <a:p>
            <a:pPr algn="l"/>
            <a:r>
              <a:rPr lang="de-DE" dirty="0"/>
              <a:t>Nicht 3D Touch</a:t>
            </a:r>
          </a:p>
          <a:p>
            <a:pPr algn="l"/>
            <a:r>
              <a:rPr lang="de-DE" dirty="0"/>
              <a:t>Sondern </a:t>
            </a:r>
            <a:r>
              <a:rPr lang="de-DE" dirty="0">
                <a:solidFill>
                  <a:schemeClr val="accent1"/>
                </a:solidFill>
              </a:rPr>
              <a:t>echte Berührung</a:t>
            </a:r>
          </a:p>
          <a:p>
            <a:pPr algn="l"/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8F55F075-E2B5-44C6-B38E-D577F60B480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18388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8504008D-7120-42FE-AB8F-C5EA5499DE4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99FDA61-D41E-4F34-AD14-759DBC1046C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2F3E4394-BB28-4503-960B-1E403241852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DB72598E-1D30-4814-B395-A55BFC733566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C3B5CEA-537A-458F-92F4-8554DE9773B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131972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9DBBAB31-3094-439D-AE32-86C75E5766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7F8C6259-9984-41B6-A971-4DE5A5D4E9E0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A200A83-21CA-4BB0-ACE2-332CB0895F8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Ellipse 5">
            <a:extLst>
              <a:ext uri="{FF2B5EF4-FFF2-40B4-BE49-F238E27FC236}">
                <a16:creationId xmlns:a16="http://schemas.microsoft.com/office/drawing/2014/main" id="{0877900F-BF35-4108-A841-559CF561B2E1}"/>
              </a:ext>
            </a:extLst>
          </p:cNvPr>
          <p:cNvSpPr/>
          <p:nvPr/>
        </p:nvSpPr>
        <p:spPr>
          <a:xfrm>
            <a:off x="4780721" y="3036267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17062D1F-AC52-427E-81B9-769D1950EAFC}"/>
              </a:ext>
            </a:extLst>
          </p:cNvPr>
          <p:cNvSpPr/>
          <p:nvPr/>
        </p:nvSpPr>
        <p:spPr>
          <a:xfrm>
            <a:off x="6715542" y="3036266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92A2831E-B369-4E8E-BE2F-A06F081DF12E}"/>
              </a:ext>
            </a:extLst>
          </p:cNvPr>
          <p:cNvCxnSpPr>
            <a:stCxn id="6" idx="6"/>
            <a:endCxn id="7" idx="2"/>
          </p:cNvCxnSpPr>
          <p:nvPr/>
        </p:nvCxnSpPr>
        <p:spPr>
          <a:xfrm flipV="1">
            <a:off x="5476460" y="3384136"/>
            <a:ext cx="1239082" cy="1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Ellipse 9">
            <a:extLst>
              <a:ext uri="{FF2B5EF4-FFF2-40B4-BE49-F238E27FC236}">
                <a16:creationId xmlns:a16="http://schemas.microsoft.com/office/drawing/2014/main" id="{13A3A250-8264-4B1E-A231-0B7750FD42AC}"/>
              </a:ext>
            </a:extLst>
          </p:cNvPr>
          <p:cNvSpPr/>
          <p:nvPr/>
        </p:nvSpPr>
        <p:spPr>
          <a:xfrm>
            <a:off x="7752525" y="1856823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074ABAFB-7079-40F6-8414-3C19FE07DCCC}"/>
              </a:ext>
            </a:extLst>
          </p:cNvPr>
          <p:cNvSpPr/>
          <p:nvPr/>
        </p:nvSpPr>
        <p:spPr>
          <a:xfrm>
            <a:off x="7056786" y="5257756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3478AD1E-AABD-4E76-854F-4ABF75822EF9}"/>
              </a:ext>
            </a:extLst>
          </p:cNvPr>
          <p:cNvSpPr/>
          <p:nvPr/>
        </p:nvSpPr>
        <p:spPr>
          <a:xfrm>
            <a:off x="3429003" y="1926397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AF4F4B7B-498D-43DF-8D35-6FB3A9A2BEA5}"/>
              </a:ext>
            </a:extLst>
          </p:cNvPr>
          <p:cNvSpPr/>
          <p:nvPr/>
        </p:nvSpPr>
        <p:spPr>
          <a:xfrm>
            <a:off x="5748130" y="1135866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Ellipse 13">
            <a:extLst>
              <a:ext uri="{FF2B5EF4-FFF2-40B4-BE49-F238E27FC236}">
                <a16:creationId xmlns:a16="http://schemas.microsoft.com/office/drawing/2014/main" id="{3DD0E98B-417C-4D09-B0B4-B00E826DF544}"/>
              </a:ext>
            </a:extLst>
          </p:cNvPr>
          <p:cNvSpPr/>
          <p:nvPr/>
        </p:nvSpPr>
        <p:spPr>
          <a:xfrm>
            <a:off x="3425509" y="4099708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Ellipse 14">
            <a:extLst>
              <a:ext uri="{FF2B5EF4-FFF2-40B4-BE49-F238E27FC236}">
                <a16:creationId xmlns:a16="http://schemas.microsoft.com/office/drawing/2014/main" id="{68C904DA-103B-4D66-9F23-C4AAAA07142D}"/>
              </a:ext>
            </a:extLst>
          </p:cNvPr>
          <p:cNvSpPr/>
          <p:nvPr/>
        </p:nvSpPr>
        <p:spPr>
          <a:xfrm>
            <a:off x="5340624" y="4368580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Ellipse 15">
            <a:extLst>
              <a:ext uri="{FF2B5EF4-FFF2-40B4-BE49-F238E27FC236}">
                <a16:creationId xmlns:a16="http://schemas.microsoft.com/office/drawing/2014/main" id="{4C473646-3CB6-4D84-93FE-62791BB33F6A}"/>
              </a:ext>
            </a:extLst>
          </p:cNvPr>
          <p:cNvSpPr/>
          <p:nvPr/>
        </p:nvSpPr>
        <p:spPr>
          <a:xfrm>
            <a:off x="8279986" y="3793346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Ellipse 16">
            <a:extLst>
              <a:ext uri="{FF2B5EF4-FFF2-40B4-BE49-F238E27FC236}">
                <a16:creationId xmlns:a16="http://schemas.microsoft.com/office/drawing/2014/main" id="{C7F73EF0-50EA-4028-B904-7EE785FA6D07}"/>
              </a:ext>
            </a:extLst>
          </p:cNvPr>
          <p:cNvSpPr/>
          <p:nvPr/>
        </p:nvSpPr>
        <p:spPr>
          <a:xfrm>
            <a:off x="1659838" y="4703108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Ellipse 17">
            <a:extLst>
              <a:ext uri="{FF2B5EF4-FFF2-40B4-BE49-F238E27FC236}">
                <a16:creationId xmlns:a16="http://schemas.microsoft.com/office/drawing/2014/main" id="{13B4D8FC-C394-4BDA-963D-775A838F11F8}"/>
              </a:ext>
            </a:extLst>
          </p:cNvPr>
          <p:cNvSpPr/>
          <p:nvPr/>
        </p:nvSpPr>
        <p:spPr>
          <a:xfrm>
            <a:off x="1212577" y="2612256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Ellipse 18">
            <a:extLst>
              <a:ext uri="{FF2B5EF4-FFF2-40B4-BE49-F238E27FC236}">
                <a16:creationId xmlns:a16="http://schemas.microsoft.com/office/drawing/2014/main" id="{49DD2667-D88D-4FC9-8F58-03B9DF75584C}"/>
              </a:ext>
            </a:extLst>
          </p:cNvPr>
          <p:cNvSpPr/>
          <p:nvPr/>
        </p:nvSpPr>
        <p:spPr>
          <a:xfrm>
            <a:off x="1759229" y="1016078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Ellipse 19">
            <a:extLst>
              <a:ext uri="{FF2B5EF4-FFF2-40B4-BE49-F238E27FC236}">
                <a16:creationId xmlns:a16="http://schemas.microsoft.com/office/drawing/2014/main" id="{90FE2EE7-6B0C-495F-A7BB-DDBFF9EFF97A}"/>
              </a:ext>
            </a:extLst>
          </p:cNvPr>
          <p:cNvSpPr/>
          <p:nvPr/>
        </p:nvSpPr>
        <p:spPr>
          <a:xfrm>
            <a:off x="9737032" y="807874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Ellipse 20">
            <a:extLst>
              <a:ext uri="{FF2B5EF4-FFF2-40B4-BE49-F238E27FC236}">
                <a16:creationId xmlns:a16="http://schemas.microsoft.com/office/drawing/2014/main" id="{DE937822-14AA-4F2B-9244-52A54C85D08A}"/>
              </a:ext>
            </a:extLst>
          </p:cNvPr>
          <p:cNvSpPr/>
          <p:nvPr/>
        </p:nvSpPr>
        <p:spPr>
          <a:xfrm>
            <a:off x="9703904" y="2552562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Ellipse 21">
            <a:extLst>
              <a:ext uri="{FF2B5EF4-FFF2-40B4-BE49-F238E27FC236}">
                <a16:creationId xmlns:a16="http://schemas.microsoft.com/office/drawing/2014/main" id="{A10C60FA-C2F2-493F-AC66-5A548E21C28B}"/>
              </a:ext>
            </a:extLst>
          </p:cNvPr>
          <p:cNvSpPr/>
          <p:nvPr/>
        </p:nvSpPr>
        <p:spPr>
          <a:xfrm>
            <a:off x="9611142" y="4640246"/>
            <a:ext cx="695739" cy="695739"/>
          </a:xfrm>
          <a:prstGeom prst="ellipse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4" name="Gerader Verbinder 23">
            <a:extLst>
              <a:ext uri="{FF2B5EF4-FFF2-40B4-BE49-F238E27FC236}">
                <a16:creationId xmlns:a16="http://schemas.microsoft.com/office/drawing/2014/main" id="{A88555F6-6A6E-42D0-B3AF-E9232338E9AF}"/>
              </a:ext>
            </a:extLst>
          </p:cNvPr>
          <p:cNvCxnSpPr>
            <a:stCxn id="6" idx="7"/>
            <a:endCxn id="13" idx="3"/>
          </p:cNvCxnSpPr>
          <p:nvPr/>
        </p:nvCxnSpPr>
        <p:spPr>
          <a:xfrm flipV="1">
            <a:off x="5374571" y="1729716"/>
            <a:ext cx="475448" cy="14084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Gerader Verbinder 25">
            <a:extLst>
              <a:ext uri="{FF2B5EF4-FFF2-40B4-BE49-F238E27FC236}">
                <a16:creationId xmlns:a16="http://schemas.microsoft.com/office/drawing/2014/main" id="{E1B2EF2B-7F90-446D-A35B-6D11D6D1F3FA}"/>
              </a:ext>
            </a:extLst>
          </p:cNvPr>
          <p:cNvCxnSpPr>
            <a:stCxn id="13" idx="5"/>
            <a:endCxn id="10" idx="1"/>
          </p:cNvCxnSpPr>
          <p:nvPr/>
        </p:nvCxnSpPr>
        <p:spPr>
          <a:xfrm>
            <a:off x="6341980" y="1729716"/>
            <a:ext cx="1512434" cy="2289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Gerader Verbinder 27">
            <a:extLst>
              <a:ext uri="{FF2B5EF4-FFF2-40B4-BE49-F238E27FC236}">
                <a16:creationId xmlns:a16="http://schemas.microsoft.com/office/drawing/2014/main" id="{406EA834-975C-48B4-B703-FDF70CEB1E5A}"/>
              </a:ext>
            </a:extLst>
          </p:cNvPr>
          <p:cNvCxnSpPr>
            <a:stCxn id="7" idx="7"/>
            <a:endCxn id="10" idx="3"/>
          </p:cNvCxnSpPr>
          <p:nvPr/>
        </p:nvCxnSpPr>
        <p:spPr>
          <a:xfrm flipV="1">
            <a:off x="7309392" y="2450673"/>
            <a:ext cx="545022" cy="68748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r Verbinder 33">
            <a:extLst>
              <a:ext uri="{FF2B5EF4-FFF2-40B4-BE49-F238E27FC236}">
                <a16:creationId xmlns:a16="http://schemas.microsoft.com/office/drawing/2014/main" id="{FD40AA66-612E-4081-99DB-AE44CC0FDEC6}"/>
              </a:ext>
            </a:extLst>
          </p:cNvPr>
          <p:cNvCxnSpPr>
            <a:stCxn id="10" idx="5"/>
            <a:endCxn id="21" idx="2"/>
          </p:cNvCxnSpPr>
          <p:nvPr/>
        </p:nvCxnSpPr>
        <p:spPr>
          <a:xfrm>
            <a:off x="8346375" y="2450673"/>
            <a:ext cx="1357529" cy="4497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Gerader Verbinder 35">
            <a:extLst>
              <a:ext uri="{FF2B5EF4-FFF2-40B4-BE49-F238E27FC236}">
                <a16:creationId xmlns:a16="http://schemas.microsoft.com/office/drawing/2014/main" id="{CBCF758E-EFDB-471B-802B-049E0ED2F17B}"/>
              </a:ext>
            </a:extLst>
          </p:cNvPr>
          <p:cNvCxnSpPr>
            <a:stCxn id="16" idx="7"/>
            <a:endCxn id="21" idx="3"/>
          </p:cNvCxnSpPr>
          <p:nvPr/>
        </p:nvCxnSpPr>
        <p:spPr>
          <a:xfrm flipV="1">
            <a:off x="8873836" y="3146412"/>
            <a:ext cx="931957" cy="74882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Gerader Verbinder 37">
            <a:extLst>
              <a:ext uri="{FF2B5EF4-FFF2-40B4-BE49-F238E27FC236}">
                <a16:creationId xmlns:a16="http://schemas.microsoft.com/office/drawing/2014/main" id="{BFF8FA52-3751-4A68-8D9B-72DFB5AC2E95}"/>
              </a:ext>
            </a:extLst>
          </p:cNvPr>
          <p:cNvCxnSpPr>
            <a:stCxn id="7" idx="5"/>
            <a:endCxn id="16" idx="1"/>
          </p:cNvCxnSpPr>
          <p:nvPr/>
        </p:nvCxnSpPr>
        <p:spPr>
          <a:xfrm>
            <a:off x="7309392" y="3630116"/>
            <a:ext cx="1072483" cy="2651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Gerader Verbinder 39">
            <a:extLst>
              <a:ext uri="{FF2B5EF4-FFF2-40B4-BE49-F238E27FC236}">
                <a16:creationId xmlns:a16="http://schemas.microsoft.com/office/drawing/2014/main" id="{85EA87FE-8AEA-460C-867D-A81086C958CF}"/>
              </a:ext>
            </a:extLst>
          </p:cNvPr>
          <p:cNvCxnSpPr>
            <a:stCxn id="15" idx="7"/>
            <a:endCxn id="7" idx="3"/>
          </p:cNvCxnSpPr>
          <p:nvPr/>
        </p:nvCxnSpPr>
        <p:spPr>
          <a:xfrm flipV="1">
            <a:off x="5934474" y="3630116"/>
            <a:ext cx="882957" cy="84035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Gerader Verbinder 41">
            <a:extLst>
              <a:ext uri="{FF2B5EF4-FFF2-40B4-BE49-F238E27FC236}">
                <a16:creationId xmlns:a16="http://schemas.microsoft.com/office/drawing/2014/main" id="{91A715B0-152B-4D2D-AE49-9644F896212D}"/>
              </a:ext>
            </a:extLst>
          </p:cNvPr>
          <p:cNvCxnSpPr>
            <a:stCxn id="6" idx="5"/>
            <a:endCxn id="15" idx="0"/>
          </p:cNvCxnSpPr>
          <p:nvPr/>
        </p:nvCxnSpPr>
        <p:spPr>
          <a:xfrm>
            <a:off x="5374571" y="3630117"/>
            <a:ext cx="313923" cy="738463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Gerader Verbinder 43">
            <a:extLst>
              <a:ext uri="{FF2B5EF4-FFF2-40B4-BE49-F238E27FC236}">
                <a16:creationId xmlns:a16="http://schemas.microsoft.com/office/drawing/2014/main" id="{E864FAA6-0453-4C77-A551-D7B480F15C97}"/>
              </a:ext>
            </a:extLst>
          </p:cNvPr>
          <p:cNvCxnSpPr>
            <a:stCxn id="14" idx="7"/>
            <a:endCxn id="6" idx="3"/>
          </p:cNvCxnSpPr>
          <p:nvPr/>
        </p:nvCxnSpPr>
        <p:spPr>
          <a:xfrm flipV="1">
            <a:off x="4019359" y="3630117"/>
            <a:ext cx="863251" cy="5714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Gerader Verbinder 45">
            <a:extLst>
              <a:ext uri="{FF2B5EF4-FFF2-40B4-BE49-F238E27FC236}">
                <a16:creationId xmlns:a16="http://schemas.microsoft.com/office/drawing/2014/main" id="{FCF12698-4917-4D0D-A889-3F1B7B477226}"/>
              </a:ext>
            </a:extLst>
          </p:cNvPr>
          <p:cNvCxnSpPr>
            <a:stCxn id="12" idx="4"/>
            <a:endCxn id="14" idx="0"/>
          </p:cNvCxnSpPr>
          <p:nvPr/>
        </p:nvCxnSpPr>
        <p:spPr>
          <a:xfrm flipH="1">
            <a:off x="3773379" y="2622136"/>
            <a:ext cx="3494" cy="14775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Gerader Verbinder 47">
            <a:extLst>
              <a:ext uri="{FF2B5EF4-FFF2-40B4-BE49-F238E27FC236}">
                <a16:creationId xmlns:a16="http://schemas.microsoft.com/office/drawing/2014/main" id="{61DEC7F0-108A-4392-8D4A-65DAC7D84A38}"/>
              </a:ext>
            </a:extLst>
          </p:cNvPr>
          <p:cNvCxnSpPr>
            <a:stCxn id="12" idx="7"/>
            <a:endCxn id="13" idx="2"/>
          </p:cNvCxnSpPr>
          <p:nvPr/>
        </p:nvCxnSpPr>
        <p:spPr>
          <a:xfrm flipV="1">
            <a:off x="4022853" y="1483736"/>
            <a:ext cx="1725277" cy="5445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Gerader Verbinder 49">
            <a:extLst>
              <a:ext uri="{FF2B5EF4-FFF2-40B4-BE49-F238E27FC236}">
                <a16:creationId xmlns:a16="http://schemas.microsoft.com/office/drawing/2014/main" id="{5F02DF57-25A8-4C7B-97F2-30B724A8CB9C}"/>
              </a:ext>
            </a:extLst>
          </p:cNvPr>
          <p:cNvCxnSpPr>
            <a:stCxn id="19" idx="5"/>
            <a:endCxn id="12" idx="1"/>
          </p:cNvCxnSpPr>
          <p:nvPr/>
        </p:nvCxnSpPr>
        <p:spPr>
          <a:xfrm>
            <a:off x="2353079" y="1609928"/>
            <a:ext cx="1177813" cy="41835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Gerader Verbinder 51">
            <a:extLst>
              <a:ext uri="{FF2B5EF4-FFF2-40B4-BE49-F238E27FC236}">
                <a16:creationId xmlns:a16="http://schemas.microsoft.com/office/drawing/2014/main" id="{E47D6C15-B87C-48C1-8F4F-E12D2F472DA8}"/>
              </a:ext>
            </a:extLst>
          </p:cNvPr>
          <p:cNvCxnSpPr>
            <a:stCxn id="18" idx="6"/>
            <a:endCxn id="12" idx="2"/>
          </p:cNvCxnSpPr>
          <p:nvPr/>
        </p:nvCxnSpPr>
        <p:spPr>
          <a:xfrm flipV="1">
            <a:off x="1908316" y="2274267"/>
            <a:ext cx="1520687" cy="68585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Gerader Verbinder 53">
            <a:extLst>
              <a:ext uri="{FF2B5EF4-FFF2-40B4-BE49-F238E27FC236}">
                <a16:creationId xmlns:a16="http://schemas.microsoft.com/office/drawing/2014/main" id="{57AE1467-3F8A-4645-953A-0EC1D9BE92EA}"/>
              </a:ext>
            </a:extLst>
          </p:cNvPr>
          <p:cNvCxnSpPr>
            <a:stCxn id="17" idx="7"/>
            <a:endCxn id="12" idx="3"/>
          </p:cNvCxnSpPr>
          <p:nvPr/>
        </p:nvCxnSpPr>
        <p:spPr>
          <a:xfrm flipV="1">
            <a:off x="2253688" y="2520247"/>
            <a:ext cx="1277204" cy="22847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Gerader Verbinder 55">
            <a:extLst>
              <a:ext uri="{FF2B5EF4-FFF2-40B4-BE49-F238E27FC236}">
                <a16:creationId xmlns:a16="http://schemas.microsoft.com/office/drawing/2014/main" id="{E7D71108-6E49-42DB-A1DF-3C4400E9059B}"/>
              </a:ext>
            </a:extLst>
          </p:cNvPr>
          <p:cNvCxnSpPr>
            <a:stCxn id="18" idx="4"/>
            <a:endCxn id="17" idx="1"/>
          </p:cNvCxnSpPr>
          <p:nvPr/>
        </p:nvCxnSpPr>
        <p:spPr>
          <a:xfrm>
            <a:off x="1560447" y="3307995"/>
            <a:ext cx="201280" cy="149700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Gerader Verbinder 57">
            <a:extLst>
              <a:ext uri="{FF2B5EF4-FFF2-40B4-BE49-F238E27FC236}">
                <a16:creationId xmlns:a16="http://schemas.microsoft.com/office/drawing/2014/main" id="{3BA08073-A798-4DA2-96F0-20FF0E5CFE25}"/>
              </a:ext>
            </a:extLst>
          </p:cNvPr>
          <p:cNvCxnSpPr>
            <a:stCxn id="17" idx="6"/>
            <a:endCxn id="14" idx="2"/>
          </p:cNvCxnSpPr>
          <p:nvPr/>
        </p:nvCxnSpPr>
        <p:spPr>
          <a:xfrm flipV="1">
            <a:off x="2355577" y="4447578"/>
            <a:ext cx="1069932" cy="6034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Gerader Verbinder 59">
            <a:extLst>
              <a:ext uri="{FF2B5EF4-FFF2-40B4-BE49-F238E27FC236}">
                <a16:creationId xmlns:a16="http://schemas.microsoft.com/office/drawing/2014/main" id="{7C35361D-9430-4EE6-9EE2-B1516BFE597D}"/>
              </a:ext>
            </a:extLst>
          </p:cNvPr>
          <p:cNvCxnSpPr>
            <a:stCxn id="14" idx="6"/>
            <a:endCxn id="15" idx="2"/>
          </p:cNvCxnSpPr>
          <p:nvPr/>
        </p:nvCxnSpPr>
        <p:spPr>
          <a:xfrm>
            <a:off x="4121248" y="4447578"/>
            <a:ext cx="1219376" cy="26887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Gerader Verbinder 61">
            <a:extLst>
              <a:ext uri="{FF2B5EF4-FFF2-40B4-BE49-F238E27FC236}">
                <a16:creationId xmlns:a16="http://schemas.microsoft.com/office/drawing/2014/main" id="{9B36E3F4-8329-43E9-B82D-D22B6F3F08EE}"/>
              </a:ext>
            </a:extLst>
          </p:cNvPr>
          <p:cNvCxnSpPr>
            <a:stCxn id="15" idx="5"/>
            <a:endCxn id="11" idx="2"/>
          </p:cNvCxnSpPr>
          <p:nvPr/>
        </p:nvCxnSpPr>
        <p:spPr>
          <a:xfrm>
            <a:off x="5934474" y="4962430"/>
            <a:ext cx="1122312" cy="64319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Gerader Verbinder 63">
            <a:extLst>
              <a:ext uri="{FF2B5EF4-FFF2-40B4-BE49-F238E27FC236}">
                <a16:creationId xmlns:a16="http://schemas.microsoft.com/office/drawing/2014/main" id="{90F81E59-9637-49FB-BF46-BCAF93BA7E90}"/>
              </a:ext>
            </a:extLst>
          </p:cNvPr>
          <p:cNvCxnSpPr>
            <a:stCxn id="11" idx="7"/>
            <a:endCxn id="16" idx="3"/>
          </p:cNvCxnSpPr>
          <p:nvPr/>
        </p:nvCxnSpPr>
        <p:spPr>
          <a:xfrm flipV="1">
            <a:off x="7650636" y="4387196"/>
            <a:ext cx="731239" cy="9724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Gerader Verbinder 65">
            <a:extLst>
              <a:ext uri="{FF2B5EF4-FFF2-40B4-BE49-F238E27FC236}">
                <a16:creationId xmlns:a16="http://schemas.microsoft.com/office/drawing/2014/main" id="{0FB8E958-CC44-43EB-BC9A-76C0631BD750}"/>
              </a:ext>
            </a:extLst>
          </p:cNvPr>
          <p:cNvCxnSpPr>
            <a:stCxn id="16" idx="5"/>
            <a:endCxn id="22" idx="1"/>
          </p:cNvCxnSpPr>
          <p:nvPr/>
        </p:nvCxnSpPr>
        <p:spPr>
          <a:xfrm>
            <a:off x="8873836" y="4387196"/>
            <a:ext cx="839195" cy="35493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Gerader Verbinder 67">
            <a:extLst>
              <a:ext uri="{FF2B5EF4-FFF2-40B4-BE49-F238E27FC236}">
                <a16:creationId xmlns:a16="http://schemas.microsoft.com/office/drawing/2014/main" id="{4A576CE0-CA0B-420B-992F-27B796D81EB1}"/>
              </a:ext>
            </a:extLst>
          </p:cNvPr>
          <p:cNvCxnSpPr>
            <a:stCxn id="21" idx="4"/>
            <a:endCxn id="22" idx="0"/>
          </p:cNvCxnSpPr>
          <p:nvPr/>
        </p:nvCxnSpPr>
        <p:spPr>
          <a:xfrm flipH="1">
            <a:off x="9959012" y="3248301"/>
            <a:ext cx="92762" cy="139194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Gerader Verbinder 69">
            <a:extLst>
              <a:ext uri="{FF2B5EF4-FFF2-40B4-BE49-F238E27FC236}">
                <a16:creationId xmlns:a16="http://schemas.microsoft.com/office/drawing/2014/main" id="{DD06EFA6-8842-42A2-8AB7-5297F0315F31}"/>
              </a:ext>
            </a:extLst>
          </p:cNvPr>
          <p:cNvCxnSpPr>
            <a:stCxn id="13" idx="6"/>
            <a:endCxn id="20" idx="2"/>
          </p:cNvCxnSpPr>
          <p:nvPr/>
        </p:nvCxnSpPr>
        <p:spPr>
          <a:xfrm flipV="1">
            <a:off x="6443869" y="1155744"/>
            <a:ext cx="3293163" cy="32799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Gerader Verbinder 71">
            <a:extLst>
              <a:ext uri="{FF2B5EF4-FFF2-40B4-BE49-F238E27FC236}">
                <a16:creationId xmlns:a16="http://schemas.microsoft.com/office/drawing/2014/main" id="{1C138848-B911-4B9E-B1C5-7F52FE7173FB}"/>
              </a:ext>
            </a:extLst>
          </p:cNvPr>
          <p:cNvCxnSpPr>
            <a:stCxn id="10" idx="7"/>
            <a:endCxn id="20" idx="3"/>
          </p:cNvCxnSpPr>
          <p:nvPr/>
        </p:nvCxnSpPr>
        <p:spPr>
          <a:xfrm flipV="1">
            <a:off x="8346375" y="1401724"/>
            <a:ext cx="1492546" cy="556988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Gerader Verbinder 73">
            <a:extLst>
              <a:ext uri="{FF2B5EF4-FFF2-40B4-BE49-F238E27FC236}">
                <a16:creationId xmlns:a16="http://schemas.microsoft.com/office/drawing/2014/main" id="{426D676A-BB58-4260-A0BC-E3059D67ADBF}"/>
              </a:ext>
            </a:extLst>
          </p:cNvPr>
          <p:cNvCxnSpPr>
            <a:stCxn id="20" idx="4"/>
            <a:endCxn id="21" idx="0"/>
          </p:cNvCxnSpPr>
          <p:nvPr/>
        </p:nvCxnSpPr>
        <p:spPr>
          <a:xfrm flipH="1">
            <a:off x="10051774" y="1503613"/>
            <a:ext cx="33128" cy="104894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374044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platzhalter 7">
            <a:extLst>
              <a:ext uri="{FF2B5EF4-FFF2-40B4-BE49-F238E27FC236}">
                <a16:creationId xmlns:a16="http://schemas.microsoft.com/office/drawing/2014/main" id="{241B92C0-5634-4FE0-A861-50213F9004E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56A340B-08DD-4D6D-AB56-1620D982E97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/>
              <a:t>### Wolfs ✕ Lehmann --&gt; Rhizomatic Machines * TH Hamburg 23.11.2018 </a:t>
            </a:r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34A24E20-F882-450B-83CC-7F1AACEEE0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6282" y="-89451"/>
            <a:ext cx="7079434" cy="707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403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C93458D0-20D0-4D94-8467-5914BB011AF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Splitscreen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CA413D32-C442-4D40-8D81-B036CBC9F25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1AEFEDD-7B89-42D0-9F40-7DEF404CAFA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E61415BA-C68E-4374-BB1C-DC8F726CEC23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96977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39D6F1B9-8D15-4569-BDF6-CA863398388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Vereinfachter Flowchart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8CE171E-0D30-4266-A649-CEF6F61861C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172909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8B820F1-7F82-4019-852C-F6A74AA9E14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Witness the first public interaction:</a:t>
            </a:r>
          </a:p>
          <a:p>
            <a:r>
              <a:rPr lang="en-US" dirty="0">
                <a:solidFill>
                  <a:schemeClr val="accent1"/>
                </a:solidFill>
              </a:rPr>
              <a:t>rhizomaticmachines.com</a:t>
            </a:r>
          </a:p>
          <a:p>
            <a:endParaRPr lang="de-DE" dirty="0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6EFDF39B-2894-446B-948D-C1F193A3167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66450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A47D168-B91A-44CD-8162-CA00E57F4A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34963" y="3000375"/>
            <a:ext cx="5761037" cy="428625"/>
          </a:xfrm>
        </p:spPr>
        <p:txBody>
          <a:bodyPr/>
          <a:lstStyle/>
          <a:p>
            <a:r>
              <a:rPr lang="de-DE" dirty="0" err="1"/>
              <a:t>Maximillian</a:t>
            </a:r>
            <a:r>
              <a:rPr lang="de-DE" dirty="0"/>
              <a:t> Wolfs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8F7ECDB-86A9-4CA6-82AC-46AD90646AD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3EBB4D9-A166-4EE7-A246-00517CE1B3F2}"/>
              </a:ext>
            </a:extLst>
          </p:cNvPr>
          <p:cNvSpPr txBox="1">
            <a:spLocks/>
          </p:cNvSpPr>
          <p:nvPr/>
        </p:nvSpPr>
        <p:spPr>
          <a:xfrm>
            <a:off x="6096001" y="3000374"/>
            <a:ext cx="5761037" cy="428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Alexander Lehmann</a:t>
            </a:r>
          </a:p>
        </p:txBody>
      </p:sp>
    </p:spTree>
    <p:extLst>
      <p:ext uri="{BB962C8B-B14F-4D97-AF65-F5344CB8AC3E}">
        <p14:creationId xmlns:p14="http://schemas.microsoft.com/office/powerpoint/2010/main" val="1572311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6C40363A-75FC-4E3F-B60B-45DFE4E764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Film blinkende Karte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979EE8C3-4DDF-4AF5-8574-E5A1C58406E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3EC4CB75-3958-44D2-BDCE-F5AE6877470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5FE3861F-A4CD-4DE0-803F-AF837896BB87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271305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9469F6C0-6276-44EF-BF20-57E89BDE17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F9279B2-CA33-439A-82C5-B10DE9E93D2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F59964F4-6146-4F1F-BB4B-3D091EB9CB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A40B670A-B2D5-4F3B-A636-C558C5A7F029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938" b="29531"/>
          <a:stretch/>
        </p:blipFill>
        <p:spPr>
          <a:xfrm>
            <a:off x="0" y="0"/>
            <a:ext cx="12192000" cy="6858000"/>
          </a:xfrm>
        </p:spPr>
      </p:pic>
      <p:sp>
        <p:nvSpPr>
          <p:cNvPr id="8" name="Textplatzhalter 1">
            <a:extLst>
              <a:ext uri="{FF2B5EF4-FFF2-40B4-BE49-F238E27FC236}">
                <a16:creationId xmlns:a16="http://schemas.microsoft.com/office/drawing/2014/main" id="{67806483-C95F-4F0A-8425-C6DA24E41536}"/>
              </a:ext>
            </a:extLst>
          </p:cNvPr>
          <p:cNvSpPr txBox="1">
            <a:spLocks/>
          </p:cNvSpPr>
          <p:nvPr/>
        </p:nvSpPr>
        <p:spPr>
          <a:xfrm>
            <a:off x="352424" y="6059641"/>
            <a:ext cx="6479788" cy="704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Digitale Medien Studio / HFK Bremen</a:t>
            </a:r>
          </a:p>
        </p:txBody>
      </p:sp>
      <p:sp>
        <p:nvSpPr>
          <p:cNvPr id="9" name="Textplatzhalter 3">
            <a:extLst>
              <a:ext uri="{FF2B5EF4-FFF2-40B4-BE49-F238E27FC236}">
                <a16:creationId xmlns:a16="http://schemas.microsoft.com/office/drawing/2014/main" id="{664D7D49-8CF6-4BD3-B328-7827250B9F6D}"/>
              </a:ext>
            </a:extLst>
          </p:cNvPr>
          <p:cNvSpPr txBox="1">
            <a:spLocks/>
          </p:cNvSpPr>
          <p:nvPr/>
        </p:nvSpPr>
        <p:spPr>
          <a:xfrm>
            <a:off x="6822484" y="6118009"/>
            <a:ext cx="5042287" cy="7049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Foto: Timo Johannes</a:t>
            </a:r>
          </a:p>
        </p:txBody>
      </p:sp>
    </p:spTree>
    <p:extLst>
      <p:ext uri="{BB962C8B-B14F-4D97-AF65-F5344CB8AC3E}">
        <p14:creationId xmlns:p14="http://schemas.microsoft.com/office/powerpoint/2010/main" val="7333511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platzhalter 5">
            <a:extLst>
              <a:ext uri="{FF2B5EF4-FFF2-40B4-BE49-F238E27FC236}">
                <a16:creationId xmlns:a16="http://schemas.microsoft.com/office/drawing/2014/main" id="{AA47D168-B91A-44CD-8162-CA00E57F4A8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566153" y="3000375"/>
            <a:ext cx="4529847" cy="428625"/>
          </a:xfrm>
        </p:spPr>
        <p:txBody>
          <a:bodyPr/>
          <a:lstStyle/>
          <a:p>
            <a:r>
              <a:rPr lang="de-DE" dirty="0"/>
              <a:t>Kunst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E8F7ECDB-86A9-4CA6-82AC-46AD90646AD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73EBB4D9-A166-4EE7-A246-00517CE1B3F2}"/>
              </a:ext>
            </a:extLst>
          </p:cNvPr>
          <p:cNvSpPr txBox="1">
            <a:spLocks/>
          </p:cNvSpPr>
          <p:nvPr/>
        </p:nvSpPr>
        <p:spPr>
          <a:xfrm>
            <a:off x="6182265" y="3000374"/>
            <a:ext cx="4528255" cy="428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Design</a:t>
            </a:r>
          </a:p>
        </p:txBody>
      </p:sp>
      <p:sp>
        <p:nvSpPr>
          <p:cNvPr id="5" name="Textplatzhalter 5">
            <a:extLst>
              <a:ext uri="{FF2B5EF4-FFF2-40B4-BE49-F238E27FC236}">
                <a16:creationId xmlns:a16="http://schemas.microsoft.com/office/drawing/2014/main" id="{D6341C1C-C07E-4ECD-8EA5-11FEAF34210E}"/>
              </a:ext>
            </a:extLst>
          </p:cNvPr>
          <p:cNvSpPr txBox="1">
            <a:spLocks/>
          </p:cNvSpPr>
          <p:nvPr/>
        </p:nvSpPr>
        <p:spPr>
          <a:xfrm>
            <a:off x="3224211" y="1166993"/>
            <a:ext cx="5761037" cy="428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Theorie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447C72E5-8EB0-400A-9FFF-3E5D687D20C1}"/>
              </a:ext>
            </a:extLst>
          </p:cNvPr>
          <p:cNvSpPr txBox="1">
            <a:spLocks/>
          </p:cNvSpPr>
          <p:nvPr/>
        </p:nvSpPr>
        <p:spPr>
          <a:xfrm>
            <a:off x="3214688" y="4802982"/>
            <a:ext cx="5761037" cy="4286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Technologie</a:t>
            </a:r>
          </a:p>
        </p:txBody>
      </p:sp>
      <p:sp>
        <p:nvSpPr>
          <p:cNvPr id="2" name="Rechteck 1">
            <a:extLst>
              <a:ext uri="{FF2B5EF4-FFF2-40B4-BE49-F238E27FC236}">
                <a16:creationId xmlns:a16="http://schemas.microsoft.com/office/drawing/2014/main" id="{C42230A9-6DCA-4053-BE3C-451C92C1F208}"/>
              </a:ext>
            </a:extLst>
          </p:cNvPr>
          <p:cNvSpPr/>
          <p:nvPr/>
        </p:nvSpPr>
        <p:spPr>
          <a:xfrm rot="2700000">
            <a:off x="5574020" y="2756858"/>
            <a:ext cx="1042370" cy="1042370"/>
          </a:xfrm>
          <a:prstGeom prst="rect">
            <a:avLst/>
          </a:prstGeom>
          <a:noFill/>
          <a:ln w="38100">
            <a:solidFill>
              <a:schemeClr val="bg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621864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44BF9416-D3A8-4B33-8F5C-8BC3BA56E24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2F3547F-3D92-4FFD-B406-ED8304A5466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6F28928F-72D3-46A8-AD4D-0F27EFD88AE7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4487BF89-CD4E-4AE3-AA18-7F58B0E48E82}"/>
              </a:ext>
            </a:extLst>
          </p:cNvPr>
          <p:cNvPicPr>
            <a:picLocks noGrp="1" noChangeAspect="1"/>
          </p:cNvPicPr>
          <p:nvPr>
            <p:ph sz="quarter" idx="15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5304" b="2508"/>
          <a:stretch/>
        </p:blipFill>
        <p:spPr>
          <a:xfrm>
            <a:off x="-1" y="0"/>
            <a:ext cx="12192000" cy="6858000"/>
          </a:xfrm>
        </p:spPr>
      </p:pic>
      <p:sp>
        <p:nvSpPr>
          <p:cNvPr id="8" name="Textplatzhalter 1">
            <a:extLst>
              <a:ext uri="{FF2B5EF4-FFF2-40B4-BE49-F238E27FC236}">
                <a16:creationId xmlns:a16="http://schemas.microsoft.com/office/drawing/2014/main" id="{130F2110-9BC6-4EAC-B13B-86CC804E1206}"/>
              </a:ext>
            </a:extLst>
          </p:cNvPr>
          <p:cNvSpPr txBox="1">
            <a:spLocks/>
          </p:cNvSpPr>
          <p:nvPr/>
        </p:nvSpPr>
        <p:spPr>
          <a:xfrm>
            <a:off x="352423" y="6254201"/>
            <a:ext cx="11504613" cy="704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/>
              <a:t>Emergentes Verhalten eines Netzes aus Logikgattern</a:t>
            </a:r>
          </a:p>
        </p:txBody>
      </p:sp>
    </p:spTree>
    <p:extLst>
      <p:ext uri="{BB962C8B-B14F-4D97-AF65-F5344CB8AC3E}">
        <p14:creationId xmlns:p14="http://schemas.microsoft.com/office/powerpoint/2010/main" val="18090708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28CFCE9E-EE5C-40A3-9CC4-205168F499A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3445C57F-F30D-487B-A315-05D1E3B2569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87712C6C-DA9B-42F3-9187-33A5912E91C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6" name="gates">
            <a:hlinkClick r:id="" action="ppaction://media"/>
            <a:extLst>
              <a:ext uri="{FF2B5EF4-FFF2-40B4-BE49-F238E27FC236}">
                <a16:creationId xmlns:a16="http://schemas.microsoft.com/office/drawing/2014/main" id="{2C012D41-9FE7-4090-BA2B-84A2ED74BB60}"/>
              </a:ext>
            </a:extLst>
          </p:cNvPr>
          <p:cNvPicPr>
            <a:picLocks noGrp="1" noChangeAspect="1"/>
          </p:cNvPicPr>
          <p:nvPr>
            <p:ph sz="quarter" idx="15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9302"/>
          </a:xfrm>
        </p:spPr>
      </p:pic>
      <p:sp>
        <p:nvSpPr>
          <p:cNvPr id="7" name="Textplatzhalter 1">
            <a:extLst>
              <a:ext uri="{FF2B5EF4-FFF2-40B4-BE49-F238E27FC236}">
                <a16:creationId xmlns:a16="http://schemas.microsoft.com/office/drawing/2014/main" id="{AE18C687-0B08-4D2B-866E-D99C9DD7BDEF}"/>
              </a:ext>
            </a:extLst>
          </p:cNvPr>
          <p:cNvSpPr txBox="1">
            <a:spLocks/>
          </p:cNvSpPr>
          <p:nvPr/>
        </p:nvSpPr>
        <p:spPr>
          <a:xfrm>
            <a:off x="352424" y="6059641"/>
            <a:ext cx="6479788" cy="7049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/>
              <a:t>Simulation</a:t>
            </a:r>
          </a:p>
        </p:txBody>
      </p:sp>
    </p:spTree>
    <p:extLst>
      <p:ext uri="{BB962C8B-B14F-4D97-AF65-F5344CB8AC3E}">
        <p14:creationId xmlns:p14="http://schemas.microsoft.com/office/powerpoint/2010/main" val="1980498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36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A25827ED-92E8-49C7-ADE6-9639EEFE705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7" name="Textplatzhalter 5">
            <a:extLst>
              <a:ext uri="{FF2B5EF4-FFF2-40B4-BE49-F238E27FC236}">
                <a16:creationId xmlns:a16="http://schemas.microsoft.com/office/drawing/2014/main" id="{8DAD20B4-29DA-4BB5-BE55-9A02D7877B95}"/>
              </a:ext>
            </a:extLst>
          </p:cNvPr>
          <p:cNvSpPr txBox="1">
            <a:spLocks/>
          </p:cNvSpPr>
          <p:nvPr/>
        </p:nvSpPr>
        <p:spPr>
          <a:xfrm>
            <a:off x="5311302" y="3000375"/>
            <a:ext cx="3082687" cy="543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>
                <a:solidFill>
                  <a:schemeClr val="accent1"/>
                </a:solidFill>
              </a:rPr>
              <a:t>This Happend</a:t>
            </a:r>
          </a:p>
        </p:txBody>
      </p:sp>
      <p:sp>
        <p:nvSpPr>
          <p:cNvPr id="8" name="Textplatzhalter 5">
            <a:extLst>
              <a:ext uri="{FF2B5EF4-FFF2-40B4-BE49-F238E27FC236}">
                <a16:creationId xmlns:a16="http://schemas.microsoft.com/office/drawing/2014/main" id="{2A7640F1-0A08-4B8E-84A2-DB2500F1972D}"/>
              </a:ext>
            </a:extLst>
          </p:cNvPr>
          <p:cNvSpPr txBox="1">
            <a:spLocks/>
          </p:cNvSpPr>
          <p:nvPr/>
        </p:nvSpPr>
        <p:spPr>
          <a:xfrm>
            <a:off x="3785041" y="3000374"/>
            <a:ext cx="1662450" cy="54373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3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/>
              <a:t>Then</a:t>
            </a:r>
            <a:r>
              <a:rPr lang="de-DE" dirty="0"/>
              <a:t> …</a:t>
            </a:r>
            <a:endParaRPr lang="de-DE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3308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0F06DF2A-2E49-4B9F-9764-8090F5149AB4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03EB6E97-B85E-433A-8490-33436C59352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233450" y="5819689"/>
            <a:ext cx="2881312" cy="704936"/>
          </a:xfrm>
        </p:spPr>
        <p:txBody>
          <a:bodyPr/>
          <a:lstStyle/>
          <a:p>
            <a:pPr algn="l"/>
            <a:r>
              <a:rPr lang="de-DE" dirty="0"/>
              <a:t>Max im Krankenhaus</a:t>
            </a:r>
          </a:p>
        </p:txBody>
      </p:sp>
      <p:pic>
        <p:nvPicPr>
          <p:cNvPr id="1026" name="Picture 2" descr="https://static1.squarespace.com/static/53586ae3e4b0c3b862d91325/t/56264f31e4b05bbfdc595226/1445351226574/">
            <a:extLst>
              <a:ext uri="{FF2B5EF4-FFF2-40B4-BE49-F238E27FC236}">
                <a16:creationId xmlns:a16="http://schemas.microsoft.com/office/drawing/2014/main" id="{D8E17141-D158-434C-BD7C-C522B772BB9A}"/>
              </a:ext>
            </a:extLst>
          </p:cNvPr>
          <p:cNvPicPr>
            <a:picLocks noGrp="1" noChangeAspect="1" noChangeArrowheads="1"/>
          </p:cNvPicPr>
          <p:nvPr>
            <p:ph sz="quarter" idx="15"/>
          </p:nvPr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2840" y="884238"/>
            <a:ext cx="3526321" cy="47005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platzhalter 3">
            <a:extLst>
              <a:ext uri="{FF2B5EF4-FFF2-40B4-BE49-F238E27FC236}">
                <a16:creationId xmlns:a16="http://schemas.microsoft.com/office/drawing/2014/main" id="{C1A50135-63E7-4E01-934E-6EA398D8EBDA}"/>
              </a:ext>
            </a:extLst>
          </p:cNvPr>
          <p:cNvSpPr txBox="1">
            <a:spLocks/>
          </p:cNvSpPr>
          <p:nvPr/>
        </p:nvSpPr>
        <p:spPr>
          <a:xfrm>
            <a:off x="5045945" y="5813050"/>
            <a:ext cx="2881312" cy="7049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400" kern="120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/>
              <a:t>30.11.2017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257671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4CC41467-CD1C-4C9C-BC99-6E682EC846A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de-DE" dirty="0"/>
              <a:t>Nachgestellte Szene</a:t>
            </a:r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BC261D39-866F-4E93-8976-3697FC60A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DE">
                <a:solidFill>
                  <a:schemeClr val="bg1"/>
                </a:solidFill>
              </a:rPr>
              <a:t>### Wolfs ✕ Lehmann --&gt; Rhizomatic Machines * TH Hamburg 23.11.2018 </a:t>
            </a:r>
            <a:endParaRPr lang="de-DE" dirty="0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52C8713-8773-489E-969B-DCFB329BE2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Inhaltsplatzhalter 4">
            <a:extLst>
              <a:ext uri="{FF2B5EF4-FFF2-40B4-BE49-F238E27FC236}">
                <a16:creationId xmlns:a16="http://schemas.microsoft.com/office/drawing/2014/main" id="{C183CDA9-C229-4FE5-A88B-22E5034B28B0}"/>
              </a:ext>
            </a:extLst>
          </p:cNvPr>
          <p:cNvSpPr>
            <a:spLocks noGrp="1"/>
          </p:cNvSpPr>
          <p:nvPr>
            <p:ph sz="quarter" idx="15"/>
          </p:nvPr>
        </p:nvSpPr>
        <p:spPr/>
        <p:txBody>
          <a:bodyPr/>
          <a:lstStyle/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18775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200">
        <p:fade/>
      </p:transition>
    </mc:Choice>
    <mc:Fallback xmlns="">
      <p:transition>
        <p:fade/>
      </p:transition>
    </mc:Fallback>
  </mc:AlternateContent>
</p:sld>
</file>

<file path=ppt/theme/theme1.xml><?xml version="1.0" encoding="utf-8"?>
<a:theme xmlns:a="http://schemas.openxmlformats.org/drawingml/2006/main" name="Office">
  <a:themeElements>
    <a:clrScheme name="2018 Alex GG">
      <a:dk1>
        <a:srgbClr val="222326"/>
      </a:dk1>
      <a:lt1>
        <a:srgbClr val="FAFAFA"/>
      </a:lt1>
      <a:dk2>
        <a:srgbClr val="8FCCBD"/>
      </a:dk2>
      <a:lt2>
        <a:srgbClr val="FCF9ED"/>
      </a:lt2>
      <a:accent1>
        <a:srgbClr val="E65050"/>
      </a:accent1>
      <a:accent2>
        <a:srgbClr val="D9BB62"/>
      </a:accent2>
      <a:accent3>
        <a:srgbClr val="2E4DE6"/>
      </a:accent3>
      <a:accent4>
        <a:srgbClr val="DA7878"/>
      </a:accent4>
      <a:accent5>
        <a:srgbClr val="FFDF7F"/>
      </a:accent5>
      <a:accent6>
        <a:srgbClr val="8FCCBD"/>
      </a:accent6>
      <a:hlink>
        <a:srgbClr val="FAFAFA"/>
      </a:hlink>
      <a:folHlink>
        <a:srgbClr val="222326"/>
      </a:folHlink>
    </a:clrScheme>
    <a:fontScheme name="2018 Alex GG">
      <a:majorFont>
        <a:latin typeface="Neurial Grotesk Medium"/>
        <a:ea typeface=""/>
        <a:cs typeface=""/>
      </a:majorFont>
      <a:minorFont>
        <a:latin typeface="Inconsola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298</Words>
  <Application>Microsoft Office PowerPoint</Application>
  <PresentationFormat>Breitbild</PresentationFormat>
  <Paragraphs>49</Paragraphs>
  <Slides>20</Slides>
  <Notes>2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5" baseType="lpstr">
      <vt:lpstr>Arial</vt:lpstr>
      <vt:lpstr>Calibri</vt:lpstr>
      <vt:lpstr>Inconsolata</vt:lpstr>
      <vt:lpstr>Neurial Grotesk Medium</vt:lpstr>
      <vt:lpstr>Office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Generative Gestaltung</dc:title>
  <dc:creator>Alex</dc:creator>
  <cp:lastModifiedBy>Alexander Lehmann</cp:lastModifiedBy>
  <cp:revision>247</cp:revision>
  <dcterms:created xsi:type="dcterms:W3CDTF">2018-10-07T16:40:47Z</dcterms:created>
  <dcterms:modified xsi:type="dcterms:W3CDTF">2018-11-22T14:37:24Z</dcterms:modified>
</cp:coreProperties>
</file>